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428402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50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1" autoAdjust="0"/>
    <p:restoredTop sz="94660"/>
  </p:normalViewPr>
  <p:slideViewPr>
    <p:cSldViewPr snapToGrid="0">
      <p:cViewPr varScale="1">
        <p:scale>
          <a:sx n="20" d="100"/>
          <a:sy n="20" d="100"/>
        </p:scale>
        <p:origin x="344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11132"/>
            <a:ext cx="25733931" cy="14914762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501064"/>
            <a:ext cx="22706410" cy="10343147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6FDB-BE1D-42F5-96EE-BB25F7C5E41B}" type="datetimeFigureOut">
              <a:rPr lang="fr-FR" smtClean="0"/>
              <a:t>11/01/2023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57DCE-8B64-4F81-95F2-E678EB2703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6688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6FDB-BE1D-42F5-96EE-BB25F7C5E41B}" type="datetimeFigureOut">
              <a:rPr lang="fr-FR" smtClean="0"/>
              <a:t>11/01/2023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57DCE-8B64-4F81-95F2-E678EB2703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588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80848"/>
            <a:ext cx="6528093" cy="36305153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80848"/>
            <a:ext cx="19205838" cy="36305153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6FDB-BE1D-42F5-96EE-BB25F7C5E41B}" type="datetimeFigureOut">
              <a:rPr lang="fr-FR" smtClean="0"/>
              <a:t>11/01/2023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57DCE-8B64-4F81-95F2-E678EB2703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1485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6FDB-BE1D-42F5-96EE-BB25F7C5E41B}" type="datetimeFigureOut">
              <a:rPr lang="fr-FR" smtClean="0"/>
              <a:t>11/01/2023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57DCE-8B64-4F81-95F2-E678EB2703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4743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80331"/>
            <a:ext cx="26112371" cy="17820361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69280"/>
            <a:ext cx="26112371" cy="9371307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6FDB-BE1D-42F5-96EE-BB25F7C5E41B}" type="datetimeFigureOut">
              <a:rPr lang="fr-FR" smtClean="0"/>
              <a:t>11/01/2023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57DCE-8B64-4F81-95F2-E678EB2703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0330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404240"/>
            <a:ext cx="12866966" cy="2718176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404240"/>
            <a:ext cx="12866966" cy="2718176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6FDB-BE1D-42F5-96EE-BB25F7C5E41B}" type="datetimeFigureOut">
              <a:rPr lang="fr-FR" smtClean="0"/>
              <a:t>11/01/2023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57DCE-8B64-4F81-95F2-E678EB2703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9261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80857"/>
            <a:ext cx="26112371" cy="828047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501820"/>
            <a:ext cx="12807832" cy="5146780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48601"/>
            <a:ext cx="12807832" cy="2301673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501820"/>
            <a:ext cx="12870909" cy="5146780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48601"/>
            <a:ext cx="12870909" cy="2301673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6FDB-BE1D-42F5-96EE-BB25F7C5E41B}" type="datetimeFigureOut">
              <a:rPr lang="fr-FR" smtClean="0"/>
              <a:t>11/01/2023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57DCE-8B64-4F81-95F2-E678EB2703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0009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6FDB-BE1D-42F5-96EE-BB25F7C5E41B}" type="datetimeFigureOut">
              <a:rPr lang="fr-FR" smtClean="0"/>
              <a:t>11/01/2023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57DCE-8B64-4F81-95F2-E678EB2703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6708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6FDB-BE1D-42F5-96EE-BB25F7C5E41B}" type="datetimeFigureOut">
              <a:rPr lang="fr-FR" smtClean="0"/>
              <a:t>11/01/2023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57DCE-8B64-4F81-95F2-E678EB2703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9980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6018"/>
            <a:ext cx="9764544" cy="9996064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8216"/>
            <a:ext cx="15326827" cy="30444362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52082"/>
            <a:ext cx="9764544" cy="23810073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6FDB-BE1D-42F5-96EE-BB25F7C5E41B}" type="datetimeFigureOut">
              <a:rPr lang="fr-FR" smtClean="0"/>
              <a:t>11/01/2023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57DCE-8B64-4F81-95F2-E678EB2703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5392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6018"/>
            <a:ext cx="9764544" cy="9996064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8216"/>
            <a:ext cx="15326827" cy="30444362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52082"/>
            <a:ext cx="9764544" cy="23810073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6FDB-BE1D-42F5-96EE-BB25F7C5E41B}" type="datetimeFigureOut">
              <a:rPr lang="fr-FR" smtClean="0"/>
              <a:t>11/01/2023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57DCE-8B64-4F81-95F2-E678EB2703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0110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80857"/>
            <a:ext cx="26112371" cy="82804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404240"/>
            <a:ext cx="26112371" cy="271817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706598"/>
            <a:ext cx="6811923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0D6FDB-BE1D-42F5-96EE-BB25F7C5E41B}" type="datetimeFigureOut">
              <a:rPr lang="fr-FR" smtClean="0"/>
              <a:t>11/01/2023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706598"/>
            <a:ext cx="10217884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706598"/>
            <a:ext cx="6811923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57DCE-8B64-4F81-95F2-E678EB2703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3204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A5C92CDB-4810-58AB-BEFD-8BEA6F131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4995" y="1186249"/>
            <a:ext cx="20709924" cy="4250725"/>
          </a:xfr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endParaRPr lang="fr-FR" sz="8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ED43F33-22F3-050F-8B8A-A713B6C4C8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85368" y="8870727"/>
            <a:ext cx="26112368" cy="4672277"/>
          </a:xfrm>
        </p:spPr>
        <p:txBody>
          <a:bodyPr anchor="t">
            <a:normAutofit/>
          </a:bodyPr>
          <a:lstStyle/>
          <a:p>
            <a:endParaRPr lang="fr-FR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619162D-F026-F547-496E-E3C0084347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085367" y="14012563"/>
            <a:ext cx="26112369" cy="10058400"/>
          </a:xfrm>
        </p:spPr>
        <p:txBody>
          <a:bodyPr>
            <a:normAutofit/>
          </a:bodyPr>
          <a:lstStyle/>
          <a:p>
            <a:endParaRPr lang="fr-F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5B2D2526-DF8F-2F74-8567-72FBDFA247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2085367" y="24545466"/>
            <a:ext cx="12870909" cy="14897302"/>
          </a:xfrm>
        </p:spPr>
        <p:txBody>
          <a:bodyPr anchor="t">
            <a:normAutofit/>
          </a:bodyPr>
          <a:lstStyle/>
          <a:p>
            <a:endParaRPr lang="fr-FR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Espace réservé du contenu 7">
            <a:extLst>
              <a:ext uri="{FF2B5EF4-FFF2-40B4-BE49-F238E27FC236}">
                <a16:creationId xmlns:a16="http://schemas.microsoft.com/office/drawing/2014/main" id="{D7F1338D-9766-7675-B9DF-02CF5CB990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5326828" y="24545466"/>
            <a:ext cx="12870909" cy="14897302"/>
          </a:xfrm>
        </p:spPr>
        <p:txBody>
          <a:bodyPr>
            <a:normAutofit/>
          </a:bodyPr>
          <a:lstStyle/>
          <a:p>
            <a:endParaRPr lang="fr-F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itre 3">
            <a:extLst>
              <a:ext uri="{FF2B5EF4-FFF2-40B4-BE49-F238E27FC236}">
                <a16:creationId xmlns:a16="http://schemas.microsoft.com/office/drawing/2014/main" id="{DF271F62-55B3-1748-0CEB-041379E24219}"/>
              </a:ext>
            </a:extLst>
          </p:cNvPr>
          <p:cNvSpPr txBox="1">
            <a:spLocks/>
          </p:cNvSpPr>
          <p:nvPr/>
        </p:nvSpPr>
        <p:spPr>
          <a:xfrm>
            <a:off x="4897395" y="6030097"/>
            <a:ext cx="20709924" cy="197708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algn="l" defTabSz="302748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56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6000" dirty="0">
                <a:latin typeface="Arial" panose="020B0604020202020204" pitchFamily="34" charset="0"/>
                <a:cs typeface="Arial" panose="020B0604020202020204" pitchFamily="34" charset="0"/>
              </a:rPr>
              <a:t>Auteurs, organisation, contacts</a:t>
            </a:r>
          </a:p>
        </p:txBody>
      </p:sp>
      <p:sp>
        <p:nvSpPr>
          <p:cNvPr id="10" name="Titre 3">
            <a:extLst>
              <a:ext uri="{FF2B5EF4-FFF2-40B4-BE49-F238E27FC236}">
                <a16:creationId xmlns:a16="http://schemas.microsoft.com/office/drawing/2014/main" id="{C71F6C3E-8D66-B1AA-6A5B-4805A154D606}"/>
              </a:ext>
            </a:extLst>
          </p:cNvPr>
          <p:cNvSpPr txBox="1">
            <a:spLocks/>
          </p:cNvSpPr>
          <p:nvPr/>
        </p:nvSpPr>
        <p:spPr>
          <a:xfrm>
            <a:off x="8696041" y="40134746"/>
            <a:ext cx="12807832" cy="197708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302748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56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6000" dirty="0">
                <a:latin typeface="Arial" panose="020B0604020202020204" pitchFamily="34" charset="0"/>
                <a:cs typeface="Arial" panose="020B0604020202020204" pitchFamily="34" charset="0"/>
              </a:rPr>
              <a:t>Vos logos</a:t>
            </a:r>
          </a:p>
        </p:txBody>
      </p:sp>
    </p:spTree>
    <p:extLst>
      <p:ext uri="{BB962C8B-B14F-4D97-AF65-F5344CB8AC3E}">
        <p14:creationId xmlns:p14="http://schemas.microsoft.com/office/powerpoint/2010/main" val="252649251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72</TotalTime>
  <Words>7</Words>
  <Application>Microsoft Macintosh PowerPoint</Application>
  <PresentationFormat>Personnalisé</PresentationFormat>
  <Paragraphs>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Alexandre Adji-Anastasiou</dc:creator>
  <cp:lastModifiedBy>Nadège Botia</cp:lastModifiedBy>
  <cp:revision>1</cp:revision>
  <dcterms:created xsi:type="dcterms:W3CDTF">2023-01-10T13:08:51Z</dcterms:created>
  <dcterms:modified xsi:type="dcterms:W3CDTF">2023-01-11T10:54:17Z</dcterms:modified>
</cp:coreProperties>
</file>